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6" autoAdjust="0"/>
    <p:restoredTop sz="94695" autoAdjust="0"/>
  </p:normalViewPr>
  <p:slideViewPr>
    <p:cSldViewPr>
      <p:cViewPr>
        <p:scale>
          <a:sx n="73" d="100"/>
          <a:sy n="73" d="100"/>
        </p:scale>
        <p:origin x="-1074"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36" d="100"/>
          <a:sy n="36" d="100"/>
        </p:scale>
        <p:origin x="-1086"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33D9CE8-807C-4DBA-8240-8E857B78C689}" type="datetimeFigureOut">
              <a:rPr lang="en-US" smtClean="0"/>
              <a:t>11/3/2010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416014E-D3BA-4B75-A3D1-DE676312E5C1}" type="slidenum">
              <a:rPr lang="en-US" smtClean="0"/>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797B04-00F4-4CE7-A9CB-2D247E178E37}" type="datetimeFigureOut">
              <a:rPr lang="en-US" smtClean="0"/>
              <a:pPr/>
              <a:t>11/3/2010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3EC25F-0209-4905-8B37-69493C4BBAE0}"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Japanese Kawanishi H8K seaplane after strafing.  Kwajalein</a:t>
            </a:r>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Squad of Rufe's at Bougainville.  These things were very nimble even with the damn pontoons.</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A6M2-N float plane version of the Zero did extremely well, suffering only a small loss in its legendary maneuverability.</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Top speed was not affected, however, the aircraft's relatively light armament was a detriment.</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Snow on deck.  USS Philippine Sea North Pacific 1945.</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HARVS on the way in shot by a P-47.  Rare shot.</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Deck crew climbing up to get the pilot out.  He did.  That’s a fuel tank his foot is on.  Empty?</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Marines disembark LST at Tinian Island.</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8</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Bougainville.</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9</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Guam</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10</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Outside Bastogne</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11</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latin typeface="+mn-lt"/>
                <a:ea typeface="+mn-ea"/>
                <a:cs typeface="+mn-cs"/>
              </a:rPr>
              <a:t>German 280mm K5 firing</a:t>
            </a:r>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3EC25F-0209-4905-8B37-69493C4BBAE0}" type="slidenum">
              <a:rPr lang="en-US" smtClean="0"/>
              <a:pPr/>
              <a:t>12</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U.S. Munitions Ship goes up during the invasion of Sicily.</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13</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V1</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14</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Spitfire "tipping-off" a V1.  If you've never heard of this insane tactic ....</a:t>
            </a:r>
            <a:r>
              <a:rPr lang="en-US" sz="1200" kern="120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At first V1's were shot down by gunfire.  Optimum range was inside 200yds, which was marginal for survival.  Many planes were damaged and quite a few pilots killed.  Basically at such high speed and low altitude a plane had to fly though the explosion and hope.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With the high risk of being blown up some of the best pilots started tipping the V1's wing, because of damage to wing tips they later developed a tactic of disrupting the </a:t>
            </a:r>
            <a:r>
              <a:rPr lang="en-US" sz="1200" kern="1200" dirty="0" smtClean="0">
                <a:solidFill>
                  <a:schemeClr val="tx1"/>
                </a:solidFill>
                <a:latin typeface="+mn-lt"/>
                <a:ea typeface="+mn-ea"/>
                <a:cs typeface="+mn-cs"/>
              </a:rPr>
              <a:t>air</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flow </a:t>
            </a:r>
            <a:r>
              <a:rPr lang="en-US" sz="1200" kern="1200" dirty="0" smtClean="0">
                <a:solidFill>
                  <a:schemeClr val="tx1"/>
                </a:solidFill>
                <a:latin typeface="+mn-lt"/>
                <a:ea typeface="+mn-ea"/>
                <a:cs typeface="+mn-cs"/>
              </a:rPr>
              <a:t>by placing their wing very close to the V1's wing, causing it to topple.</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Not every pilot did this.  At night this was not possible, the flame from the V1 blinded the pilot to everything else, though some Mossie pilots flew past closely in front of the V1, again causing it to topple.  The thought of doing this at 450mph, 4,000 feet above the ground, at night and being blinded gives me the willies.</a:t>
            </a:r>
          </a:p>
        </p:txBody>
      </p:sp>
      <p:sp>
        <p:nvSpPr>
          <p:cNvPr id="4" name="Slide Number Placeholder 3"/>
          <p:cNvSpPr>
            <a:spLocks noGrp="1"/>
          </p:cNvSpPr>
          <p:nvPr>
            <p:ph type="sldNum" sz="quarter" idx="10"/>
          </p:nvPr>
        </p:nvSpPr>
        <p:spPr/>
        <p:txBody>
          <a:bodyPr/>
          <a:lstStyle/>
          <a:p>
            <a:fld id="{BD3EC25F-0209-4905-8B37-69493C4BBAE0}" type="slidenum">
              <a:rPr lang="en-US" smtClean="0"/>
              <a:pPr/>
              <a:t>15</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Panzerkampfwagen VI "E Tiger"</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16</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Ju 88 loading a torpedo.  This is one HUGE bomber ... and it's on pontoons.</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17</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German "KARL" mortars.  Sebastopol</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18</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Reloading a KARL</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19</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BOOM!</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20</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Macchi 202v</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21</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Italian 303 Bombers over North Africa</a:t>
            </a:r>
            <a:endParaRPr lang="en-US" dirty="0"/>
          </a:p>
        </p:txBody>
      </p:sp>
      <p:sp>
        <p:nvSpPr>
          <p:cNvPr id="4" name="Slide Number Placeholder 3"/>
          <p:cNvSpPr>
            <a:spLocks noGrp="1"/>
          </p:cNvSpPr>
          <p:nvPr>
            <p:ph type="sldNum" sz="quarter" idx="10"/>
          </p:nvPr>
        </p:nvSpPr>
        <p:spPr/>
        <p:txBody>
          <a:bodyPr/>
          <a:lstStyle/>
          <a:p>
            <a:fld id="{BD3EC25F-0209-4905-8B37-69493C4BBAE0}" type="slidenum">
              <a:rPr lang="en-US" smtClean="0"/>
              <a:pPr/>
              <a:t>22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11/3/2010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smtClean="0">
                <a:latin typeface="Times New Roman" pitchFamily="18" charset="0"/>
                <a:cs typeface="Times New Roman" pitchFamily="18" charset="0"/>
              </a:rPr>
              <a:t>Unusual WWII Photos</a:t>
            </a:r>
            <a:endParaRPr lang="en-US" sz="5400" dirty="0">
              <a:latin typeface="Times New Roman" pitchFamily="18" charset="0"/>
              <a:cs typeface="Times New Roman" pitchFamily="18" charset="0"/>
            </a:endParaRPr>
          </a:p>
        </p:txBody>
      </p:sp>
      <p:sp>
        <p:nvSpPr>
          <p:cNvPr id="4" name="TextBox 3"/>
          <p:cNvSpPr txBox="1"/>
          <p:nvPr/>
        </p:nvSpPr>
        <p:spPr>
          <a:xfrm>
            <a:off x="990600" y="1981200"/>
            <a:ext cx="7086600" cy="1569660"/>
          </a:xfrm>
          <a:prstGeom prst="rect">
            <a:avLst/>
          </a:prstGeom>
          <a:noFill/>
        </p:spPr>
        <p:txBody>
          <a:bodyPr wrap="square" rtlCol="0">
            <a:spAutoFit/>
          </a:bodyPr>
          <a:lstStyle/>
          <a:p>
            <a:r>
              <a:rPr lang="en-US" sz="3200" dirty="0" smtClean="0">
                <a:latin typeface="Times New Roman" pitchFamily="18" charset="0"/>
                <a:cs typeface="Times New Roman" pitchFamily="18" charset="0"/>
              </a:rPr>
              <a:t>Special Thanks to all those who gave their lives and served their country during this insane time in world history.</a:t>
            </a:r>
            <a:endParaRPr lang="en-US" sz="3200" dirty="0">
              <a:latin typeface="Times New Roman" pitchFamily="18" charset="0"/>
              <a:cs typeface="Times New Roman" pitchFamily="18" charset="0"/>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Owner\Desktop\Unusual WWII Photos\Unusual Photos 1.jpg"/>
          <p:cNvPicPr>
            <a:picLocks noChangeAspect="1" noChangeArrowheads="1"/>
          </p:cNvPicPr>
          <p:nvPr/>
        </p:nvPicPr>
        <p:blipFill>
          <a:blip r:embed="rId3"/>
          <a:srcRect/>
          <a:stretch>
            <a:fillRect/>
          </a:stretch>
        </p:blipFill>
        <p:spPr bwMode="auto">
          <a:xfrm>
            <a:off x="1676400" y="1219200"/>
            <a:ext cx="5715000" cy="4629150"/>
          </a:xfrm>
          <a:prstGeom prst="rect">
            <a:avLst/>
          </a:prstGeom>
          <a:noFill/>
        </p:spPr>
      </p:pic>
      <p:sp>
        <p:nvSpPr>
          <p:cNvPr id="3" name="Title 2"/>
          <p:cNvSpPr>
            <a:spLocks noGrp="1"/>
          </p:cNvSpPr>
          <p:nvPr>
            <p:ph type="title"/>
          </p:nvPr>
        </p:nvSpPr>
        <p:spPr/>
        <p:txBody>
          <a:bodyPr>
            <a:normAutofit/>
          </a:bodyPr>
          <a:lstStyle/>
          <a:p>
            <a:r>
              <a:rPr lang="en-US" sz="2400" b="1" dirty="0" smtClean="0"/>
              <a:t>Japanese </a:t>
            </a:r>
            <a:r>
              <a:rPr lang="en-US" sz="2400" b="1" dirty="0" smtClean="0"/>
              <a:t>Kawanishi</a:t>
            </a:r>
            <a:r>
              <a:rPr lang="en-US" sz="2400" b="1" dirty="0" smtClean="0"/>
              <a:t> H8K seaplane after strafing.  Kwajalein</a:t>
            </a:r>
            <a:endParaRPr lang="en-US" sz="2400" dirty="0"/>
          </a:p>
        </p:txBody>
      </p:sp>
      <p:sp>
        <p:nvSpPr>
          <p:cNvPr id="4" name="Content Placeholder 3"/>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Owner\Desktop\Unusual WWII Photos\Unusual Photos 2.jpg"/>
          <p:cNvPicPr>
            <a:picLocks noChangeAspect="1" noChangeArrowheads="1"/>
          </p:cNvPicPr>
          <p:nvPr/>
        </p:nvPicPr>
        <p:blipFill>
          <a:blip r:embed="rId3"/>
          <a:srcRect/>
          <a:stretch>
            <a:fillRect/>
          </a:stretch>
        </p:blipFill>
        <p:spPr bwMode="auto">
          <a:xfrm>
            <a:off x="685800" y="1752600"/>
            <a:ext cx="7620000" cy="3248025"/>
          </a:xfrm>
          <a:prstGeom prst="rect">
            <a:avLst/>
          </a:prstGeom>
          <a:noFill/>
        </p:spPr>
      </p:pic>
      <p:sp>
        <p:nvSpPr>
          <p:cNvPr id="3" name="Title 2"/>
          <p:cNvSpPr>
            <a:spLocks noGrp="1"/>
          </p:cNvSpPr>
          <p:nvPr>
            <p:ph type="title"/>
          </p:nvPr>
        </p:nvSpPr>
        <p:spPr/>
        <p:txBody>
          <a:bodyPr/>
          <a:lstStyle/>
          <a:p>
            <a:endParaRPr lang="en-US" dirty="0"/>
          </a:p>
        </p:txBody>
      </p:sp>
      <p:sp>
        <p:nvSpPr>
          <p:cNvPr id="4" name="Picture Placeholder 3"/>
          <p:cNvSpPr>
            <a:spLocks noGrp="1"/>
          </p:cNvSpPr>
          <p:nvPr>
            <p:ph type="pic" idx="1"/>
          </p:nvPr>
        </p:nvSpPr>
        <p:spPr/>
      </p:sp>
      <p:sp>
        <p:nvSpPr>
          <p:cNvPr id="5" name="Text Placeholder 4"/>
          <p:cNvSpPr>
            <a:spLocks noGrp="1"/>
          </p:cNvSpPr>
          <p:nvPr>
            <p:ph type="body" sz="half" idx="2"/>
          </p:nvPr>
        </p:nvSpPr>
        <p:spPr/>
        <p:txBody>
          <a:bodyPr/>
          <a:lstStyle/>
          <a:p>
            <a:r>
              <a:rPr lang="en-US" b="1" dirty="0" smtClean="0"/>
              <a:t>Squad of </a:t>
            </a:r>
            <a:r>
              <a:rPr lang="en-US" b="1" dirty="0" smtClean="0"/>
              <a:t>Rufe's</a:t>
            </a:r>
            <a:r>
              <a:rPr lang="en-US" b="1" dirty="0" smtClean="0"/>
              <a:t> at Bougainville.  These things were very nimble even with the damn pontoons.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Owner\Desktop\Unusual WWII Photos\Unusual Photos 3.jpg"/>
          <p:cNvPicPr>
            <a:picLocks noChangeAspect="1" noChangeArrowheads="1"/>
          </p:cNvPicPr>
          <p:nvPr/>
        </p:nvPicPr>
        <p:blipFill>
          <a:blip r:embed="rId3"/>
          <a:srcRect/>
          <a:stretch>
            <a:fillRect/>
          </a:stretch>
        </p:blipFill>
        <p:spPr bwMode="auto">
          <a:xfrm>
            <a:off x="2743200" y="2286000"/>
            <a:ext cx="3810000" cy="2133600"/>
          </a:xfrm>
          <a:prstGeom prst="rect">
            <a:avLst/>
          </a:prstGeom>
          <a:noFill/>
        </p:spPr>
      </p:pic>
      <p:sp>
        <p:nvSpPr>
          <p:cNvPr id="3" name="Title 2"/>
          <p:cNvSpPr>
            <a:spLocks noGrp="1"/>
          </p:cNvSpPr>
          <p:nvPr>
            <p:ph type="title"/>
          </p:nvPr>
        </p:nvSpPr>
        <p:spPr/>
        <p:txBody>
          <a:bodyPr/>
          <a:lstStyle/>
          <a:p>
            <a:endParaRPr lang="en-US" dirty="0"/>
          </a:p>
        </p:txBody>
      </p:sp>
      <p:sp>
        <p:nvSpPr>
          <p:cNvPr id="4" name="Picture Placeholder 3"/>
          <p:cNvSpPr>
            <a:spLocks noGrp="1"/>
          </p:cNvSpPr>
          <p:nvPr>
            <p:ph type="pic" idx="1"/>
          </p:nvPr>
        </p:nvSpPr>
        <p:spPr/>
      </p:sp>
      <p:sp>
        <p:nvSpPr>
          <p:cNvPr id="5" name="Text Placeholder 4"/>
          <p:cNvSpPr>
            <a:spLocks noGrp="1"/>
          </p:cNvSpPr>
          <p:nvPr>
            <p:ph type="body" sz="half" idx="2"/>
          </p:nvPr>
        </p:nvSpPr>
        <p:spPr/>
        <p:txBody>
          <a:bodyPr>
            <a:normAutofit fontScale="92500"/>
          </a:bodyPr>
          <a:lstStyle/>
          <a:p>
            <a:r>
              <a:rPr lang="en-US" dirty="0" smtClean="0"/>
              <a:t>The A6M2-N float plane version of the Zero did extremely well, suffering only a small loss in its legendary maneuverability.  Top speed was not affected, however, the aircraft's relatively light armament was a detriment.</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Owner\Desktop\Unusual WWII Photos\Unusual Photos 4.jpg"/>
          <p:cNvPicPr>
            <a:picLocks noChangeAspect="1" noChangeArrowheads="1"/>
          </p:cNvPicPr>
          <p:nvPr/>
        </p:nvPicPr>
        <p:blipFill>
          <a:blip r:embed="rId3"/>
          <a:srcRect/>
          <a:stretch>
            <a:fillRect/>
          </a:stretch>
        </p:blipFill>
        <p:spPr bwMode="auto">
          <a:xfrm>
            <a:off x="1143000" y="990600"/>
            <a:ext cx="6667500" cy="5270929"/>
          </a:xfrm>
          <a:prstGeom prst="rect">
            <a:avLst/>
          </a:prstGeom>
          <a:noFill/>
        </p:spPr>
      </p:pic>
      <p:sp>
        <p:nvSpPr>
          <p:cNvPr id="3" name="Title 2"/>
          <p:cNvSpPr>
            <a:spLocks noGrp="1"/>
          </p:cNvSpPr>
          <p:nvPr>
            <p:ph type="title"/>
          </p:nvPr>
        </p:nvSpPr>
        <p:spPr/>
        <p:txBody>
          <a:bodyPr>
            <a:normAutofit/>
          </a:bodyPr>
          <a:lstStyle/>
          <a:p>
            <a:r>
              <a:rPr lang="en-US" sz="2000" b="1" dirty="0" smtClean="0"/>
              <a:t>Snow on deck.  USS Philippine Sea North Pacific 1945.</a:t>
            </a:r>
            <a:r>
              <a:rPr lang="en-US" sz="2000" dirty="0" smtClean="0"/>
              <a:t/>
            </a:r>
            <a:br>
              <a:rPr lang="en-US" sz="2000" dirty="0" smtClean="0"/>
            </a:br>
            <a:endParaRPr lang="en-US" sz="2000" dirty="0"/>
          </a:p>
        </p:txBody>
      </p:sp>
      <p:sp>
        <p:nvSpPr>
          <p:cNvPr id="4" name="Content Placeholder 3"/>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Owner\Desktop\Unusual WWII Photos\Unusual Photos 5.jpg"/>
          <p:cNvPicPr>
            <a:picLocks noChangeAspect="1" noChangeArrowheads="1"/>
          </p:cNvPicPr>
          <p:nvPr/>
        </p:nvPicPr>
        <p:blipFill>
          <a:blip r:embed="rId3"/>
          <a:srcRect/>
          <a:stretch>
            <a:fillRect/>
          </a:stretch>
        </p:blipFill>
        <p:spPr bwMode="auto">
          <a:xfrm>
            <a:off x="1676400" y="1524000"/>
            <a:ext cx="5702300" cy="3556000"/>
          </a:xfrm>
          <a:prstGeom prst="rect">
            <a:avLst/>
          </a:prstGeom>
          <a:noFill/>
        </p:spPr>
      </p:pic>
      <p:sp>
        <p:nvSpPr>
          <p:cNvPr id="3" name="Title 2"/>
          <p:cNvSpPr>
            <a:spLocks noGrp="1"/>
          </p:cNvSpPr>
          <p:nvPr>
            <p:ph type="title"/>
          </p:nvPr>
        </p:nvSpPr>
        <p:spPr/>
        <p:txBody>
          <a:bodyPr/>
          <a:lstStyle/>
          <a:p>
            <a:endParaRPr lang="en-US" dirty="0"/>
          </a:p>
        </p:txBody>
      </p:sp>
      <p:sp>
        <p:nvSpPr>
          <p:cNvPr id="4" name="Picture Placeholder 3"/>
          <p:cNvSpPr>
            <a:spLocks noGrp="1"/>
          </p:cNvSpPr>
          <p:nvPr>
            <p:ph type="pic" idx="1"/>
          </p:nvPr>
        </p:nvSpPr>
        <p:spPr/>
      </p:sp>
      <p:sp>
        <p:nvSpPr>
          <p:cNvPr id="5" name="Text Placeholder 4"/>
          <p:cNvSpPr>
            <a:spLocks noGrp="1"/>
          </p:cNvSpPr>
          <p:nvPr>
            <p:ph type="body" sz="half" idx="2"/>
          </p:nvPr>
        </p:nvSpPr>
        <p:spPr/>
        <p:txBody>
          <a:bodyPr>
            <a:normAutofit/>
          </a:bodyPr>
          <a:lstStyle/>
          <a:p>
            <a:r>
              <a:rPr lang="en-US" sz="2000" b="1" dirty="0" smtClean="0"/>
              <a:t>HARVS on the way in shot by a P-47.  Rare shot</a:t>
            </a:r>
            <a:r>
              <a:rPr lang="en-US" sz="2000" b="1" dirty="0" smtClean="0"/>
              <a:t>.</a:t>
            </a:r>
            <a:endParaRPr lang="en-US" sz="2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Owner\Desktop\Unusual WWII Photos\Unusual Photos 6.jpg"/>
          <p:cNvPicPr>
            <a:picLocks noChangeAspect="1" noChangeArrowheads="1"/>
          </p:cNvPicPr>
          <p:nvPr/>
        </p:nvPicPr>
        <p:blipFill>
          <a:blip r:embed="rId3"/>
          <a:srcRect/>
          <a:stretch>
            <a:fillRect/>
          </a:stretch>
        </p:blipFill>
        <p:spPr bwMode="auto">
          <a:xfrm>
            <a:off x="1295400" y="304800"/>
            <a:ext cx="6705600" cy="5029200"/>
          </a:xfrm>
          <a:prstGeom prst="rect">
            <a:avLst/>
          </a:prstGeom>
          <a:noFill/>
        </p:spPr>
      </p:pic>
      <p:sp>
        <p:nvSpPr>
          <p:cNvPr id="3" name="Title 2"/>
          <p:cNvSpPr>
            <a:spLocks noGrp="1"/>
          </p:cNvSpPr>
          <p:nvPr>
            <p:ph type="title"/>
          </p:nvPr>
        </p:nvSpPr>
        <p:spPr/>
        <p:txBody>
          <a:bodyPr/>
          <a:lstStyle/>
          <a:p>
            <a:endParaRPr lang="en-US" dirty="0"/>
          </a:p>
        </p:txBody>
      </p:sp>
      <p:sp>
        <p:nvSpPr>
          <p:cNvPr id="4" name="Picture Placeholder 3"/>
          <p:cNvSpPr>
            <a:spLocks noGrp="1"/>
          </p:cNvSpPr>
          <p:nvPr>
            <p:ph type="pic" idx="1"/>
          </p:nvPr>
        </p:nvSpPr>
        <p:spPr/>
      </p:sp>
      <p:sp>
        <p:nvSpPr>
          <p:cNvPr id="5" name="Text Placeholder 4"/>
          <p:cNvSpPr>
            <a:spLocks noGrp="1"/>
          </p:cNvSpPr>
          <p:nvPr>
            <p:ph type="body" sz="half" idx="2"/>
          </p:nvPr>
        </p:nvSpPr>
        <p:spPr/>
        <p:txBody>
          <a:bodyPr>
            <a:normAutofit fontScale="92500" lnSpcReduction="20000"/>
          </a:bodyPr>
          <a:lstStyle/>
          <a:p>
            <a:endParaRPr lang="en-US" b="1" dirty="0" smtClean="0"/>
          </a:p>
          <a:p>
            <a:r>
              <a:rPr lang="en-US" sz="2000" b="1" dirty="0" smtClean="0"/>
              <a:t>Deck </a:t>
            </a:r>
            <a:r>
              <a:rPr lang="en-US" sz="2000" b="1" dirty="0" smtClean="0"/>
              <a:t>crew climbing up to get the pilot out.  He did.  That’s a fuel tank his foot is on.  Empty</a:t>
            </a:r>
            <a:r>
              <a:rPr lang="en-US" sz="2000" b="1" dirty="0" smtClean="0"/>
              <a:t>?</a:t>
            </a:r>
            <a:endParaRPr lang="en-US" sz="20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Owner\Desktop\Unusual WWII Photos\Unusual Photos 7.jpg"/>
          <p:cNvPicPr>
            <a:picLocks noChangeAspect="1" noChangeArrowheads="1"/>
          </p:cNvPicPr>
          <p:nvPr/>
        </p:nvPicPr>
        <p:blipFill>
          <a:blip r:embed="rId3"/>
          <a:srcRect/>
          <a:stretch>
            <a:fillRect/>
          </a:stretch>
        </p:blipFill>
        <p:spPr bwMode="auto">
          <a:xfrm>
            <a:off x="2408428" y="1010128"/>
            <a:ext cx="4297172" cy="5386428"/>
          </a:xfrm>
          <a:prstGeom prst="rect">
            <a:avLst/>
          </a:prstGeom>
          <a:noFill/>
        </p:spPr>
      </p:pic>
      <p:sp>
        <p:nvSpPr>
          <p:cNvPr id="3" name="Title 2"/>
          <p:cNvSpPr>
            <a:spLocks noGrp="1"/>
          </p:cNvSpPr>
          <p:nvPr>
            <p:ph type="title"/>
          </p:nvPr>
        </p:nvSpPr>
        <p:spPr/>
        <p:txBody>
          <a:bodyPr>
            <a:normAutofit/>
          </a:bodyPr>
          <a:lstStyle/>
          <a:p>
            <a:r>
              <a:rPr lang="en-US" sz="2000" b="1" dirty="0" smtClean="0"/>
              <a:t>Marines disembark LST at Tinian Island.</a:t>
            </a:r>
            <a:r>
              <a:rPr lang="en-US" sz="2000" dirty="0" smtClean="0"/>
              <a:t/>
            </a:r>
            <a:br>
              <a:rPr lang="en-US" sz="2000" dirty="0" smtClean="0"/>
            </a:br>
            <a:endParaRPr lang="en-US" sz="2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Owner\Desktop\Unusual WWII Photos\Unusual Photos 8.jpg"/>
          <p:cNvPicPr>
            <a:picLocks noChangeAspect="1" noChangeArrowheads="1"/>
          </p:cNvPicPr>
          <p:nvPr/>
        </p:nvPicPr>
        <p:blipFill>
          <a:blip r:embed="rId3"/>
          <a:srcRect/>
          <a:stretch>
            <a:fillRect/>
          </a:stretch>
        </p:blipFill>
        <p:spPr bwMode="auto">
          <a:xfrm>
            <a:off x="1219200" y="1295400"/>
            <a:ext cx="6749311" cy="5346954"/>
          </a:xfrm>
          <a:prstGeom prst="rect">
            <a:avLst/>
          </a:prstGeom>
          <a:noFill/>
        </p:spPr>
      </p:pic>
      <p:sp>
        <p:nvSpPr>
          <p:cNvPr id="3" name="Title 2"/>
          <p:cNvSpPr>
            <a:spLocks noGrp="1"/>
          </p:cNvSpPr>
          <p:nvPr>
            <p:ph type="title"/>
          </p:nvPr>
        </p:nvSpPr>
        <p:spPr/>
        <p:txBody>
          <a:bodyPr>
            <a:normAutofit/>
          </a:bodyPr>
          <a:lstStyle/>
          <a:p>
            <a:r>
              <a:rPr lang="en-US" b="1" dirty="0" smtClean="0"/>
              <a:t>Bougainville</a:t>
            </a:r>
            <a:r>
              <a:rPr lang="en-US" b="1" dirty="0" smtClean="0"/>
              <a:t>.</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Owner\Desktop\Unusual WWII Photos\Unusual Photos 9.jpg"/>
          <p:cNvPicPr>
            <a:picLocks noChangeAspect="1" noChangeArrowheads="1"/>
          </p:cNvPicPr>
          <p:nvPr/>
        </p:nvPicPr>
        <p:blipFill>
          <a:blip r:embed="rId3"/>
          <a:srcRect/>
          <a:stretch>
            <a:fillRect/>
          </a:stretch>
        </p:blipFill>
        <p:spPr bwMode="auto">
          <a:xfrm>
            <a:off x="1066800" y="1295400"/>
            <a:ext cx="7048500" cy="5255048"/>
          </a:xfrm>
          <a:prstGeom prst="rect">
            <a:avLst/>
          </a:prstGeom>
          <a:noFill/>
        </p:spPr>
      </p:pic>
      <p:sp>
        <p:nvSpPr>
          <p:cNvPr id="6" name="Title 5"/>
          <p:cNvSpPr>
            <a:spLocks noGrp="1"/>
          </p:cNvSpPr>
          <p:nvPr>
            <p:ph type="title"/>
          </p:nvPr>
        </p:nvSpPr>
        <p:spPr/>
        <p:txBody>
          <a:bodyPr>
            <a:normAutofit/>
          </a:bodyPr>
          <a:lstStyle/>
          <a:p>
            <a:r>
              <a:rPr lang="en-US" b="1" dirty="0" smtClean="0"/>
              <a:t>Guam</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Owner\Desktop\Unusual WWII Photos\Unusual Photos 10.jpg"/>
          <p:cNvPicPr>
            <a:picLocks noChangeAspect="1" noChangeArrowheads="1"/>
          </p:cNvPicPr>
          <p:nvPr/>
        </p:nvPicPr>
        <p:blipFill>
          <a:blip r:embed="rId3"/>
          <a:srcRect/>
          <a:stretch>
            <a:fillRect/>
          </a:stretch>
        </p:blipFill>
        <p:spPr bwMode="auto">
          <a:xfrm>
            <a:off x="914400" y="1295400"/>
            <a:ext cx="7134225" cy="5286375"/>
          </a:xfrm>
          <a:prstGeom prst="rect">
            <a:avLst/>
          </a:prstGeom>
          <a:noFill/>
        </p:spPr>
      </p:pic>
      <p:sp>
        <p:nvSpPr>
          <p:cNvPr id="3" name="Title 2"/>
          <p:cNvSpPr>
            <a:spLocks noGrp="1"/>
          </p:cNvSpPr>
          <p:nvPr>
            <p:ph type="title"/>
          </p:nvPr>
        </p:nvSpPr>
        <p:spPr/>
        <p:txBody>
          <a:bodyPr>
            <a:normAutofit/>
          </a:bodyPr>
          <a:lstStyle/>
          <a:p>
            <a:r>
              <a:rPr lang="en-US" b="1" dirty="0" smtClean="0"/>
              <a:t>Outside </a:t>
            </a:r>
            <a:r>
              <a:rPr lang="en-US" b="1" dirty="0" smtClean="0"/>
              <a:t>Bastogne</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Owner\Desktop\Unusual WWII Photos\Unusual Photos 11.jpg"/>
          <p:cNvPicPr>
            <a:picLocks noChangeAspect="1" noChangeArrowheads="1"/>
          </p:cNvPicPr>
          <p:nvPr/>
        </p:nvPicPr>
        <p:blipFill>
          <a:blip r:embed="rId3"/>
          <a:srcRect/>
          <a:stretch>
            <a:fillRect/>
          </a:stretch>
        </p:blipFill>
        <p:spPr bwMode="auto">
          <a:xfrm>
            <a:off x="4343400" y="533400"/>
            <a:ext cx="4248150" cy="5784850"/>
          </a:xfrm>
          <a:prstGeom prst="rect">
            <a:avLst/>
          </a:prstGeom>
          <a:noFill/>
        </p:spPr>
      </p:pic>
      <p:sp>
        <p:nvSpPr>
          <p:cNvPr id="3" name="TextBox 2"/>
          <p:cNvSpPr txBox="1"/>
          <p:nvPr/>
        </p:nvSpPr>
        <p:spPr>
          <a:xfrm>
            <a:off x="762000" y="2057400"/>
            <a:ext cx="3429000" cy="400110"/>
          </a:xfrm>
          <a:prstGeom prst="rect">
            <a:avLst/>
          </a:prstGeom>
          <a:noFill/>
        </p:spPr>
        <p:txBody>
          <a:bodyPr wrap="square" rtlCol="0">
            <a:spAutoFit/>
          </a:bodyPr>
          <a:lstStyle/>
          <a:p>
            <a:pPr>
              <a:defRPr/>
            </a:pPr>
            <a:r>
              <a:rPr lang="en-US" sz="2000" b="1" dirty="0" smtClean="0"/>
              <a:t>German 280mm K5 firing</a:t>
            </a:r>
            <a:endParaRPr lang="en-US" sz="20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Owner\Desktop\Unusual WWII Photos\Unusual Photos 12.jpg"/>
          <p:cNvPicPr>
            <a:picLocks noChangeAspect="1" noChangeArrowheads="1"/>
          </p:cNvPicPr>
          <p:nvPr/>
        </p:nvPicPr>
        <p:blipFill>
          <a:blip r:embed="rId3"/>
          <a:srcRect/>
          <a:stretch>
            <a:fillRect/>
          </a:stretch>
        </p:blipFill>
        <p:spPr bwMode="auto">
          <a:xfrm>
            <a:off x="838200" y="228600"/>
            <a:ext cx="7391400" cy="4978400"/>
          </a:xfrm>
          <a:prstGeom prst="rect">
            <a:avLst/>
          </a:prstGeom>
          <a:noFill/>
        </p:spPr>
      </p:pic>
      <p:sp>
        <p:nvSpPr>
          <p:cNvPr id="3" name="Title 2"/>
          <p:cNvSpPr>
            <a:spLocks noGrp="1"/>
          </p:cNvSpPr>
          <p:nvPr>
            <p:ph type="title"/>
          </p:nvPr>
        </p:nvSpPr>
        <p:spPr/>
        <p:txBody>
          <a:bodyPr/>
          <a:lstStyle/>
          <a:p>
            <a:endParaRPr lang="en-US" dirty="0"/>
          </a:p>
        </p:txBody>
      </p:sp>
      <p:sp>
        <p:nvSpPr>
          <p:cNvPr id="4" name="Picture Placeholder 3"/>
          <p:cNvSpPr>
            <a:spLocks noGrp="1"/>
          </p:cNvSpPr>
          <p:nvPr>
            <p:ph type="pic" idx="1"/>
          </p:nvPr>
        </p:nvSpPr>
        <p:spPr/>
      </p:sp>
      <p:sp>
        <p:nvSpPr>
          <p:cNvPr id="5" name="Text Placeholder 4"/>
          <p:cNvSpPr>
            <a:spLocks noGrp="1"/>
          </p:cNvSpPr>
          <p:nvPr>
            <p:ph type="body" sz="half" idx="2"/>
          </p:nvPr>
        </p:nvSpPr>
        <p:spPr/>
        <p:txBody>
          <a:bodyPr>
            <a:noAutofit/>
          </a:bodyPr>
          <a:lstStyle/>
          <a:p>
            <a:r>
              <a:rPr lang="en-US" sz="2800" b="1" dirty="0" smtClean="0"/>
              <a:t>U.S. Munitions Ship goes up during the invasion of Sicily.</a:t>
            </a: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Owner\Desktop\Unusual WWII Photos\Unusual Photos 13.jpg"/>
          <p:cNvPicPr>
            <a:picLocks noChangeAspect="1" noChangeArrowheads="1"/>
          </p:cNvPicPr>
          <p:nvPr/>
        </p:nvPicPr>
        <p:blipFill>
          <a:blip r:embed="rId3"/>
          <a:srcRect/>
          <a:stretch>
            <a:fillRect/>
          </a:stretch>
        </p:blipFill>
        <p:spPr bwMode="auto">
          <a:xfrm>
            <a:off x="2133600" y="609600"/>
            <a:ext cx="6604000" cy="5638800"/>
          </a:xfrm>
          <a:prstGeom prst="rect">
            <a:avLst/>
          </a:prstGeom>
          <a:noFill/>
        </p:spPr>
      </p:pic>
      <p:sp>
        <p:nvSpPr>
          <p:cNvPr id="3" name="TextBox 2"/>
          <p:cNvSpPr txBox="1"/>
          <p:nvPr/>
        </p:nvSpPr>
        <p:spPr>
          <a:xfrm>
            <a:off x="304800" y="2590800"/>
            <a:ext cx="1647231" cy="523220"/>
          </a:xfrm>
          <a:prstGeom prst="rect">
            <a:avLst/>
          </a:prstGeom>
          <a:noFill/>
        </p:spPr>
        <p:txBody>
          <a:bodyPr wrap="square" rtlCol="0">
            <a:spAutoFit/>
          </a:bodyPr>
          <a:lstStyle/>
          <a:p>
            <a:r>
              <a:rPr lang="en-US" sz="2800" dirty="0" smtClean="0"/>
              <a:t>V1 Rocket</a:t>
            </a:r>
            <a:endParaRPr lang="en-US"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Owner\Desktop\Unusual WWII Photos\Unusual Photos 14.jpg"/>
          <p:cNvPicPr>
            <a:picLocks noChangeAspect="1" noChangeArrowheads="1"/>
          </p:cNvPicPr>
          <p:nvPr/>
        </p:nvPicPr>
        <p:blipFill>
          <a:blip r:embed="rId3"/>
          <a:srcRect/>
          <a:stretch>
            <a:fillRect/>
          </a:stretch>
        </p:blipFill>
        <p:spPr bwMode="auto">
          <a:xfrm>
            <a:off x="5486400" y="304800"/>
            <a:ext cx="3190875" cy="6254479"/>
          </a:xfrm>
          <a:prstGeom prst="rect">
            <a:avLst/>
          </a:prstGeom>
          <a:noFill/>
        </p:spPr>
      </p:pic>
      <p:sp>
        <p:nvSpPr>
          <p:cNvPr id="4" name="Title 3"/>
          <p:cNvSpPr>
            <a:spLocks noGrp="1"/>
          </p:cNvSpPr>
          <p:nvPr>
            <p:ph type="title"/>
          </p:nvPr>
        </p:nvSpPr>
        <p:spPr/>
        <p:txBody>
          <a:bodyPr/>
          <a:lstStyle/>
          <a:p>
            <a:r>
              <a:rPr lang="en-US" dirty="0" smtClean="0"/>
              <a:t>Spitfire "tipping-off" a V1.</a:t>
            </a:r>
            <a:endParaRPr lang="en-US" dirty="0"/>
          </a:p>
        </p:txBody>
      </p:sp>
      <p:sp>
        <p:nvSpPr>
          <p:cNvPr id="5" name="Content Placeholder 4"/>
          <p:cNvSpPr>
            <a:spLocks noGrp="1"/>
          </p:cNvSpPr>
          <p:nvPr>
            <p:ph idx="1"/>
          </p:nvPr>
        </p:nvSpPr>
        <p:spPr/>
        <p:txBody>
          <a:bodyPr/>
          <a:lstStyle/>
          <a:p>
            <a:endParaRPr lang="en-US" dirty="0"/>
          </a:p>
        </p:txBody>
      </p:sp>
      <p:sp>
        <p:nvSpPr>
          <p:cNvPr id="6" name="Text Placeholder 5"/>
          <p:cNvSpPr>
            <a:spLocks noGrp="1"/>
          </p:cNvSpPr>
          <p:nvPr>
            <p:ph type="body" sz="half" idx="2"/>
          </p:nvPr>
        </p:nvSpPr>
        <p:spPr/>
        <p:txBody>
          <a:bodyPr>
            <a:normAutofit fontScale="92500" lnSpcReduction="10000"/>
          </a:bodyPr>
          <a:lstStyle/>
          <a:p>
            <a:r>
              <a:rPr lang="en-US" b="1" dirty="0" smtClean="0"/>
              <a:t>If </a:t>
            </a:r>
            <a:r>
              <a:rPr lang="en-US" b="1" dirty="0" smtClean="0"/>
              <a:t>you've never heard of this insane </a:t>
            </a:r>
            <a:r>
              <a:rPr lang="en-US" b="1" dirty="0" smtClean="0"/>
              <a:t>tactic here’s how it’s done.</a:t>
            </a:r>
            <a:endParaRPr lang="en-US" dirty="0" smtClean="0"/>
          </a:p>
          <a:p>
            <a:r>
              <a:rPr lang="en-US" dirty="0" smtClean="0"/>
              <a:t>At first V1's were shot down by gunfire.  Optimum range was inside 200yds, which was marginal for survival.  Many planes were damaged and quite a few pilots killed.  Basically at such high speed and low altitude a plane had to fly though the explosion and hope.  With the high risk of being blown up some of the best pilots started tipping the V1's wing, because of damage to wing tips they later developed a tactic of disrupting the air flow by placing their wing very close to the V1's wing, causing it to topple.</a:t>
            </a:r>
            <a:br>
              <a:rPr lang="en-US" dirty="0" smtClean="0"/>
            </a:br>
            <a:r>
              <a:rPr lang="en-US" dirty="0" smtClean="0"/>
              <a:t/>
            </a:r>
            <a:br>
              <a:rPr lang="en-US" dirty="0" smtClean="0"/>
            </a:br>
            <a:r>
              <a:rPr lang="en-US" dirty="0" smtClean="0"/>
              <a:t>Not every pilot did </a:t>
            </a:r>
            <a:r>
              <a:rPr lang="en-US" dirty="0" smtClean="0"/>
              <a:t>this.  At </a:t>
            </a:r>
            <a:r>
              <a:rPr lang="en-US" dirty="0" smtClean="0"/>
              <a:t>night this was not possible, the flame from the V1 blinded the pilot to everything else, though some </a:t>
            </a:r>
            <a:r>
              <a:rPr lang="en-US" dirty="0" smtClean="0"/>
              <a:t>Mossie</a:t>
            </a:r>
            <a:r>
              <a:rPr lang="en-US" dirty="0" smtClean="0"/>
              <a:t> pilots flew past closely in front of the V1, again causing it to topple.  The thought of doing this at 450mph, 4,000 feet above the ground, at night and being blinded gives me the willies.</a:t>
            </a: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Owner\Desktop\Unusual WWII Photos\Unusual Photos 15.jpg"/>
          <p:cNvPicPr>
            <a:picLocks noChangeAspect="1" noChangeArrowheads="1"/>
          </p:cNvPicPr>
          <p:nvPr/>
        </p:nvPicPr>
        <p:blipFill>
          <a:blip r:embed="rId3"/>
          <a:srcRect/>
          <a:stretch>
            <a:fillRect/>
          </a:stretch>
        </p:blipFill>
        <p:spPr bwMode="auto">
          <a:xfrm>
            <a:off x="1524000" y="2286000"/>
            <a:ext cx="5924550" cy="2495550"/>
          </a:xfrm>
          <a:prstGeom prst="rect">
            <a:avLst/>
          </a:prstGeom>
          <a:noFill/>
        </p:spPr>
      </p:pic>
      <p:sp>
        <p:nvSpPr>
          <p:cNvPr id="3" name="Title 2"/>
          <p:cNvSpPr>
            <a:spLocks noGrp="1"/>
          </p:cNvSpPr>
          <p:nvPr>
            <p:ph type="title"/>
          </p:nvPr>
        </p:nvSpPr>
        <p:spPr/>
        <p:txBody>
          <a:bodyPr>
            <a:normAutofit/>
          </a:bodyPr>
          <a:lstStyle/>
          <a:p>
            <a:r>
              <a:rPr lang="en-US" b="1" dirty="0" smtClean="0"/>
              <a:t>Panzerkampfwagen</a:t>
            </a:r>
            <a:r>
              <a:rPr lang="en-US" b="1" dirty="0" smtClean="0"/>
              <a:t> VI "E Tiger</a:t>
            </a:r>
            <a:r>
              <a:rPr lang="en-US" b="1" dirty="0" smtClean="0"/>
              <a:t>"</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Owner\Desktop\Unusual WWII Photos\Unusual Photos 16.jpg"/>
          <p:cNvPicPr>
            <a:picLocks noChangeAspect="1" noChangeArrowheads="1"/>
          </p:cNvPicPr>
          <p:nvPr/>
        </p:nvPicPr>
        <p:blipFill>
          <a:blip r:embed="rId3"/>
          <a:srcRect/>
          <a:stretch>
            <a:fillRect/>
          </a:stretch>
        </p:blipFill>
        <p:spPr bwMode="auto">
          <a:xfrm>
            <a:off x="1828800" y="2286000"/>
            <a:ext cx="5486400" cy="3870325"/>
          </a:xfrm>
          <a:prstGeom prst="rect">
            <a:avLst/>
          </a:prstGeom>
          <a:noFill/>
        </p:spPr>
      </p:pic>
      <p:sp>
        <p:nvSpPr>
          <p:cNvPr id="3" name="Title 2"/>
          <p:cNvSpPr>
            <a:spLocks noGrp="1"/>
          </p:cNvSpPr>
          <p:nvPr>
            <p:ph type="title"/>
          </p:nvPr>
        </p:nvSpPr>
        <p:spPr>
          <a:xfrm>
            <a:off x="457200" y="274638"/>
            <a:ext cx="8229600" cy="1782762"/>
          </a:xfrm>
        </p:spPr>
        <p:txBody>
          <a:bodyPr>
            <a:normAutofit fontScale="90000"/>
          </a:bodyPr>
          <a:lstStyle/>
          <a:p>
            <a:r>
              <a:rPr lang="en-US" sz="3600" dirty="0" smtClean="0"/>
              <a:t>Ju</a:t>
            </a:r>
            <a:r>
              <a:rPr lang="en-US" sz="3600" dirty="0" smtClean="0"/>
              <a:t> 88 loading a torpedo.  This is one HUGE bomber ... and it's on pontoons.</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Owner\Desktop\Unusual WWII Photos\Unusual Phoos 17.jpg"/>
          <p:cNvPicPr>
            <a:picLocks noChangeAspect="1" noChangeArrowheads="1"/>
          </p:cNvPicPr>
          <p:nvPr/>
        </p:nvPicPr>
        <p:blipFill>
          <a:blip r:embed="rId3"/>
          <a:srcRect/>
          <a:stretch>
            <a:fillRect/>
          </a:stretch>
        </p:blipFill>
        <p:spPr bwMode="auto">
          <a:xfrm>
            <a:off x="990600" y="2971800"/>
            <a:ext cx="7134225" cy="3038475"/>
          </a:xfrm>
          <a:prstGeom prst="rect">
            <a:avLst/>
          </a:prstGeom>
          <a:noFill/>
        </p:spPr>
      </p:pic>
      <p:sp>
        <p:nvSpPr>
          <p:cNvPr id="3" name="Title 2"/>
          <p:cNvSpPr>
            <a:spLocks noGrp="1"/>
          </p:cNvSpPr>
          <p:nvPr>
            <p:ph type="title"/>
          </p:nvPr>
        </p:nvSpPr>
        <p:spPr>
          <a:xfrm>
            <a:off x="457200" y="609600"/>
            <a:ext cx="8229600" cy="1447800"/>
          </a:xfrm>
        </p:spPr>
        <p:txBody>
          <a:bodyPr>
            <a:normAutofit/>
          </a:bodyPr>
          <a:lstStyle/>
          <a:p>
            <a:r>
              <a:rPr lang="en-US" b="1" dirty="0" smtClean="0"/>
              <a:t>German "KARL" mortars.  </a:t>
            </a:r>
            <a:r>
              <a:rPr lang="en-US" b="1" dirty="0" smtClean="0"/>
              <a:t>Sebastopol</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Owner\Desktop\Unusual WWII Photos\Unusual Photos 18.jpg"/>
          <p:cNvPicPr>
            <a:picLocks noChangeAspect="1" noChangeArrowheads="1"/>
          </p:cNvPicPr>
          <p:nvPr/>
        </p:nvPicPr>
        <p:blipFill>
          <a:blip r:embed="rId3"/>
          <a:srcRect/>
          <a:stretch>
            <a:fillRect/>
          </a:stretch>
        </p:blipFill>
        <p:spPr bwMode="auto">
          <a:xfrm>
            <a:off x="2667000" y="2971800"/>
            <a:ext cx="3679825" cy="3144838"/>
          </a:xfrm>
          <a:prstGeom prst="rect">
            <a:avLst/>
          </a:prstGeom>
          <a:noFill/>
        </p:spPr>
      </p:pic>
      <p:sp>
        <p:nvSpPr>
          <p:cNvPr id="3" name="Title 2"/>
          <p:cNvSpPr>
            <a:spLocks noGrp="1"/>
          </p:cNvSpPr>
          <p:nvPr>
            <p:ph type="title"/>
          </p:nvPr>
        </p:nvSpPr>
        <p:spPr>
          <a:xfrm>
            <a:off x="457200" y="838200"/>
            <a:ext cx="8229600" cy="1371600"/>
          </a:xfrm>
        </p:spPr>
        <p:txBody>
          <a:bodyPr>
            <a:normAutofit/>
          </a:bodyPr>
          <a:lstStyle/>
          <a:p>
            <a:r>
              <a:rPr lang="en-US" sz="3600" b="1" dirty="0" smtClean="0"/>
              <a:t>Reloading a </a:t>
            </a:r>
            <a:r>
              <a:rPr lang="en-US" sz="3600" b="1" dirty="0" smtClean="0"/>
              <a:t>KARL</a:t>
            </a:r>
            <a:endParaRPr lang="en-US" sz="36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Owner\Desktop\Unusual WWII Photos\Unusual Photos 19.jpg"/>
          <p:cNvPicPr>
            <a:picLocks noChangeAspect="1" noChangeArrowheads="1"/>
          </p:cNvPicPr>
          <p:nvPr/>
        </p:nvPicPr>
        <p:blipFill>
          <a:blip r:embed="rId3"/>
          <a:srcRect/>
          <a:stretch>
            <a:fillRect/>
          </a:stretch>
        </p:blipFill>
        <p:spPr bwMode="auto">
          <a:xfrm>
            <a:off x="3733800" y="2743200"/>
            <a:ext cx="1652588" cy="2295525"/>
          </a:xfrm>
          <a:prstGeom prst="rect">
            <a:avLst/>
          </a:prstGeom>
          <a:noFill/>
        </p:spPr>
      </p:pic>
      <p:sp>
        <p:nvSpPr>
          <p:cNvPr id="3" name="Title 2"/>
          <p:cNvSpPr>
            <a:spLocks noGrp="1"/>
          </p:cNvSpPr>
          <p:nvPr>
            <p:ph type="title"/>
          </p:nvPr>
        </p:nvSpPr>
        <p:spPr>
          <a:xfrm>
            <a:off x="457200" y="274638"/>
            <a:ext cx="8229600" cy="2316162"/>
          </a:xfrm>
        </p:spPr>
        <p:txBody>
          <a:bodyPr>
            <a:normAutofit/>
          </a:bodyPr>
          <a:lstStyle/>
          <a:p>
            <a:r>
              <a:rPr lang="en-US" sz="4000" b="1" i="1" dirty="0" smtClean="0"/>
              <a:t>BOOM</a:t>
            </a:r>
            <a:r>
              <a:rPr lang="en-US" sz="4000" b="1" i="1" dirty="0" smtClean="0"/>
              <a:t>!</a:t>
            </a:r>
            <a:endParaRPr lang="en-US" sz="4000" i="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Owner\Desktop\Unusual WWII Photos\Unusual Photos 20.jpg"/>
          <p:cNvPicPr>
            <a:picLocks noChangeAspect="1" noChangeArrowheads="1"/>
          </p:cNvPicPr>
          <p:nvPr/>
        </p:nvPicPr>
        <p:blipFill>
          <a:blip r:embed="rId3"/>
          <a:srcRect/>
          <a:stretch>
            <a:fillRect/>
          </a:stretch>
        </p:blipFill>
        <p:spPr bwMode="auto">
          <a:xfrm>
            <a:off x="457200" y="1447800"/>
            <a:ext cx="8172185" cy="5105400"/>
          </a:xfrm>
          <a:prstGeom prst="rect">
            <a:avLst/>
          </a:prstGeom>
          <a:noFill/>
        </p:spPr>
      </p:pic>
      <p:sp>
        <p:nvSpPr>
          <p:cNvPr id="3" name="Title 2"/>
          <p:cNvSpPr>
            <a:spLocks noGrp="1"/>
          </p:cNvSpPr>
          <p:nvPr>
            <p:ph type="title"/>
          </p:nvPr>
        </p:nvSpPr>
        <p:spPr/>
        <p:txBody>
          <a:bodyPr/>
          <a:lstStyle/>
          <a:p>
            <a:r>
              <a:rPr lang="en-US" b="1" dirty="0" smtClean="0"/>
              <a:t>Macchi</a:t>
            </a:r>
            <a:r>
              <a:rPr lang="en-US" b="1" dirty="0" smtClean="0"/>
              <a:t> 202v</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Owner\Desktop\Unusual WWII Photos\Unusual Photos 21.jpg"/>
          <p:cNvPicPr>
            <a:picLocks noChangeAspect="1" noChangeArrowheads="1"/>
          </p:cNvPicPr>
          <p:nvPr/>
        </p:nvPicPr>
        <p:blipFill>
          <a:blip r:embed="rId3"/>
          <a:srcRect/>
          <a:stretch>
            <a:fillRect/>
          </a:stretch>
        </p:blipFill>
        <p:spPr bwMode="auto">
          <a:xfrm>
            <a:off x="914400" y="1219200"/>
            <a:ext cx="7315200" cy="5486400"/>
          </a:xfrm>
          <a:prstGeom prst="rect">
            <a:avLst/>
          </a:prstGeom>
          <a:noFill/>
        </p:spPr>
      </p:pic>
      <p:sp>
        <p:nvSpPr>
          <p:cNvPr id="3" name="Title 2"/>
          <p:cNvSpPr>
            <a:spLocks noGrp="1"/>
          </p:cNvSpPr>
          <p:nvPr>
            <p:ph type="title"/>
          </p:nvPr>
        </p:nvSpPr>
        <p:spPr/>
        <p:txBody>
          <a:bodyPr>
            <a:normAutofit/>
          </a:bodyPr>
          <a:lstStyle/>
          <a:p>
            <a:r>
              <a:rPr lang="en-US" sz="4000" dirty="0" smtClean="0"/>
              <a:t>Italian 303 Bombers over North Africa</a:t>
            </a:r>
            <a:endParaRPr lang="en-US" sz="4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TotalTime>
  <Words>329</Words>
  <Application>Microsoft Office PowerPoint</Application>
  <PresentationFormat>On-screen Show (4:3)</PresentationFormat>
  <Paragraphs>69</Paragraphs>
  <Slides>22</Slides>
  <Notes>21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Unusual WWII Photos</vt:lpstr>
      <vt:lpstr>Japanese Kawanishi H8K seaplane after strafing.  Kwajalein</vt:lpstr>
      <vt:lpstr>Slide 3</vt:lpstr>
      <vt:lpstr>Slide 4</vt:lpstr>
      <vt:lpstr>Snow on deck.  USS Philippine Sea North Pacific 1945. </vt:lpstr>
      <vt:lpstr>Slide 6</vt:lpstr>
      <vt:lpstr>Slide 7</vt:lpstr>
      <vt:lpstr>Marines disembark LST at Tinian Island. </vt:lpstr>
      <vt:lpstr>Bougainville.</vt:lpstr>
      <vt:lpstr>Guam</vt:lpstr>
      <vt:lpstr>Outside Bastogne</vt:lpstr>
      <vt:lpstr>Slide 12</vt:lpstr>
      <vt:lpstr>Slide 13</vt:lpstr>
      <vt:lpstr>Slide 14</vt:lpstr>
      <vt:lpstr>Spitfire "tipping-off" a V1.</vt:lpstr>
      <vt:lpstr>Panzerkampfwagen VI "E Tiger"</vt:lpstr>
      <vt:lpstr>Ju 88 loading a torpedo.  This is one HUGE bomber ... and it's on pontoons. </vt:lpstr>
      <vt:lpstr>German "KARL" mortars.  Sebastopol</vt:lpstr>
      <vt:lpstr>Reloading a KARL</vt:lpstr>
      <vt:lpstr>BOOM!</vt:lpstr>
      <vt:lpstr>Macchi 202v</vt:lpstr>
      <vt:lpstr>Italian 303 Bombers over North Africa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Unusual WWII Photos</dc:title>
  <dc:creator>Scott Havelka</dc:creator>
  <cp:lastModifiedBy>Scott Charles Havelka</cp:lastModifiedBy>
  <cp:revision>11</cp:revision>
  <dcterms:created xsi:type="dcterms:W3CDTF">2006-08-16T00:00:00Z</dcterms:created>
  <dcterms:modified xsi:type="dcterms:W3CDTF">2010-11-03T14:25:43Z</dcterms:modified>
</cp:coreProperties>
</file>